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1306334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1306334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13063349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13063349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13063349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13063349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13063349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13063349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13063349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13063349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13063349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13063349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1c97ef3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1c97ef3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1c97ef3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1c97ef3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0e51f6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0e51f6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0e21e6f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0e21e6f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0e21e6f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0e21e6f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e21e6f4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e21e6f4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0e21e6f4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0e21e6f4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0e21e6f4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0e21e6f4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0e21e6f4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0e21e6f4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e21e6f4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e21e6f4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950" y="0"/>
            <a:ext cx="50960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48" y="0"/>
            <a:ext cx="50512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92" y="0"/>
            <a:ext cx="48685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00" y="1541700"/>
            <a:ext cx="3820250" cy="20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500" y="1320350"/>
            <a:ext cx="4043150" cy="22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525" y="381000"/>
            <a:ext cx="5132351" cy="432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500" y="365800"/>
            <a:ext cx="5251451" cy="44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378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75" y="0"/>
            <a:ext cx="4674401" cy="399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398" y="0"/>
            <a:ext cx="48611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925" y="186025"/>
            <a:ext cx="36195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시계이(가) 표시된 사진&#10;&#10;매우 높은 신뢰도로 생성된 설명"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975" y="1516625"/>
            <a:ext cx="3736275" cy="17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회로이(가) 표시된 사진&#10;&#10;자동 생성된 설명"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124" y="748850"/>
            <a:ext cx="3977975" cy="29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028" y="0"/>
            <a:ext cx="48639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75" y="0"/>
            <a:ext cx="50794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25" y="152400"/>
            <a:ext cx="456811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/>
          <p:nvPr/>
        </p:nvSpPr>
        <p:spPr>
          <a:xfrm>
            <a:off x="3316900" y="858500"/>
            <a:ext cx="132600" cy="156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0"/>
          <p:cNvSpPr/>
          <p:nvPr/>
        </p:nvSpPr>
        <p:spPr>
          <a:xfrm>
            <a:off x="3152200" y="4309525"/>
            <a:ext cx="132600" cy="156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3152200" y="4742075"/>
            <a:ext cx="132600" cy="156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20"/>
          <p:cNvCxnSpPr>
            <a:stCxn id="92" idx="0"/>
            <a:endCxn id="91" idx="4"/>
          </p:cNvCxnSpPr>
          <p:nvPr/>
        </p:nvCxnSpPr>
        <p:spPr>
          <a:xfrm rot="10800000">
            <a:off x="3218500" y="4465475"/>
            <a:ext cx="0" cy="27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20"/>
          <p:cNvSpPr txBox="1"/>
          <p:nvPr/>
        </p:nvSpPr>
        <p:spPr>
          <a:xfrm>
            <a:off x="3206855" y="4389458"/>
            <a:ext cx="939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0.05km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3315123" y="2324888"/>
            <a:ext cx="939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0.89km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2288800" y="4605575"/>
            <a:ext cx="939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Receiver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1501156" y="1439638"/>
            <a:ext cx="2085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Transmitter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2030879" y="4177657"/>
            <a:ext cx="2085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Transmitter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2982475" y="3543100"/>
            <a:ext cx="9396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1426350" y="3241700"/>
            <a:ext cx="9396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3644780" y="3224411"/>
            <a:ext cx="9396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2059650" y="328625"/>
            <a:ext cx="9396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2494125" y="1370325"/>
            <a:ext cx="11970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908975" y="2819750"/>
            <a:ext cx="846000" cy="276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2712467" y="3860375"/>
            <a:ext cx="846000" cy="236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3792150" y="2852500"/>
            <a:ext cx="9795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4116775" y="2497889"/>
            <a:ext cx="9795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967625" y="4825700"/>
            <a:ext cx="3897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756750" y="4808411"/>
            <a:ext cx="3897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2604610" y="3345300"/>
            <a:ext cx="6801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756750" y="876050"/>
            <a:ext cx="3897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4868675" y="893600"/>
            <a:ext cx="3897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5134850" y="1310500"/>
            <a:ext cx="2019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4983300" y="1998875"/>
            <a:ext cx="3897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271600" y="1822800"/>
            <a:ext cx="3897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1256950" y="2119775"/>
            <a:ext cx="3897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1669945" y="2385461"/>
            <a:ext cx="3897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976274" y="2655636"/>
            <a:ext cx="6801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3146049" y="2662250"/>
            <a:ext cx="4986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3648000" y="449525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4509055" y="996950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4163739" y="1505723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2834450" y="2658200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3397975" y="1616375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848463" y="449525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817652" y="1760275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1669938" y="1943700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1397488" y="3416375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054976" y="3664000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848475" y="3345300"/>
            <a:ext cx="108600" cy="31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768725" y="2412725"/>
            <a:ext cx="4695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 rot="3286817">
            <a:off x="1997770" y="1236651"/>
            <a:ext cx="389622" cy="120945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 rot="3286817">
            <a:off x="3680595" y="1861851"/>
            <a:ext cx="389622" cy="120945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ㅋ</a:t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054975" y="893600"/>
            <a:ext cx="108600" cy="31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20"/>
          <p:cNvCxnSpPr/>
          <p:nvPr/>
        </p:nvCxnSpPr>
        <p:spPr>
          <a:xfrm flipH="1" rot="10800000">
            <a:off x="3232933" y="1014500"/>
            <a:ext cx="164100" cy="373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725" y="0"/>
            <a:ext cx="5094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4546066" y="4863100"/>
            <a:ext cx="132600" cy="156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4439400" y="122700"/>
            <a:ext cx="132600" cy="156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4522989" y="4358525"/>
            <a:ext cx="132600" cy="156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1"/>
          <p:cNvCxnSpPr>
            <a:stCxn id="143" idx="4"/>
            <a:endCxn id="141" idx="0"/>
          </p:cNvCxnSpPr>
          <p:nvPr/>
        </p:nvCxnSpPr>
        <p:spPr>
          <a:xfrm>
            <a:off x="4589289" y="4514525"/>
            <a:ext cx="23100" cy="348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1"/>
          <p:cNvSpPr txBox="1"/>
          <p:nvPr/>
        </p:nvSpPr>
        <p:spPr>
          <a:xfrm>
            <a:off x="3314434" y="-5379"/>
            <a:ext cx="2085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Transmitter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402247" y="4230666"/>
            <a:ext cx="2085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Transmitter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3666633" y="4726600"/>
            <a:ext cx="939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Receiver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4678673" y="2571738"/>
            <a:ext cx="939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1.0km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4718698" y="4507263"/>
            <a:ext cx="939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0.1km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2541500" y="3276275"/>
            <a:ext cx="5910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2028275" y="4523175"/>
            <a:ext cx="591000" cy="26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2960125" y="2598800"/>
            <a:ext cx="11160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3198475" y="1270875"/>
            <a:ext cx="8295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5339125" y="429150"/>
            <a:ext cx="829500" cy="21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6563450" y="806300"/>
            <a:ext cx="8295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563450" y="1270875"/>
            <a:ext cx="8295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563450" y="1803625"/>
            <a:ext cx="8295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6620750" y="3356425"/>
            <a:ext cx="8295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6669425" y="4585125"/>
            <a:ext cx="8295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5289500" y="2190500"/>
            <a:ext cx="1116000" cy="15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5964725" y="3356425"/>
            <a:ext cx="5232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5212650" y="3534750"/>
            <a:ext cx="3126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4678675" y="1223450"/>
            <a:ext cx="3543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4678675" y="1747575"/>
            <a:ext cx="3543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4718700" y="3276275"/>
            <a:ext cx="3543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ㅋ</a:t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5726900" y="3997400"/>
            <a:ext cx="5910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5618275" y="4487250"/>
            <a:ext cx="5910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4718700" y="4959175"/>
            <a:ext cx="3903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1783725" y="3719800"/>
            <a:ext cx="8700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1783725" y="4121500"/>
            <a:ext cx="354300" cy="21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2809975" y="2273575"/>
            <a:ext cx="708300" cy="21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2871800" y="2046750"/>
            <a:ext cx="5232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3270375" y="1730275"/>
            <a:ext cx="6282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4076125" y="1500575"/>
            <a:ext cx="4422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3378500" y="0"/>
            <a:ext cx="8700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2916075" y="965125"/>
            <a:ext cx="3543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2690300" y="478350"/>
            <a:ext cx="4422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2742200" y="140250"/>
            <a:ext cx="3903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4027975" y="588738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2541500" y="0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1993700" y="1339025"/>
            <a:ext cx="108600" cy="58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5950800" y="1500575"/>
            <a:ext cx="108600" cy="585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6454850" y="2488050"/>
            <a:ext cx="108600" cy="511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6498925" y="4214525"/>
            <a:ext cx="108600" cy="648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5950800" y="4660189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5488150" y="4192450"/>
            <a:ext cx="108600" cy="26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5475600" y="4642900"/>
            <a:ext cx="108600" cy="276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5479375" y="2406525"/>
            <a:ext cx="108600" cy="276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4504800" y="663900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4558075" y="2406525"/>
            <a:ext cx="108600" cy="44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4056200" y="2089300"/>
            <a:ext cx="108600" cy="40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4634725" y="436100"/>
            <a:ext cx="354300" cy="12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/>
          <p:nvPr/>
        </p:nvSpPr>
        <p:spPr>
          <a:xfrm rot="3084101">
            <a:off x="4404901" y="4069714"/>
            <a:ext cx="829517" cy="120832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21"/>
          <p:cNvCxnSpPr>
            <a:stCxn id="142" idx="4"/>
            <a:endCxn id="141" idx="0"/>
          </p:cNvCxnSpPr>
          <p:nvPr/>
        </p:nvCxnSpPr>
        <p:spPr>
          <a:xfrm>
            <a:off x="4505700" y="278700"/>
            <a:ext cx="106800" cy="458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